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79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9" r:id="rId14"/>
    <p:sldId id="265" r:id="rId15"/>
    <p:sldId id="266" r:id="rId16"/>
    <p:sldId id="267" r:id="rId17"/>
    <p:sldId id="271" r:id="rId18"/>
    <p:sldId id="268" r:id="rId19"/>
    <p:sldId id="270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592FEE-12FC-40DB-A6AB-0A03559C109A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52B1D62-0FF3-4A1F-8B86-8E93AD68AF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357166"/>
            <a:ext cx="7358114" cy="214314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Геокешинг</a:t>
            </a:r>
            <a:r>
              <a:rPr lang="ru-RU" dirty="0" smtClean="0">
                <a:solidFill>
                  <a:schemeClr val="tx1"/>
                </a:solidFill>
              </a:rPr>
              <a:t> по БДД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«В поисках </a:t>
            </a:r>
            <a:r>
              <a:rPr lang="ru-RU" dirty="0" err="1" smtClean="0">
                <a:solidFill>
                  <a:schemeClr val="tx1"/>
                </a:solidFill>
              </a:rPr>
              <a:t>световозвращающих</a:t>
            </a:r>
            <a:r>
              <a:rPr lang="ru-RU" dirty="0" smtClean="0">
                <a:solidFill>
                  <a:schemeClr val="tx1"/>
                </a:solidFill>
              </a:rPr>
              <a:t> подарков»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4714884"/>
            <a:ext cx="5429288" cy="16600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МБДОУ №21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дети подготовительной группы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Воспитатель: Ильясова Дания </a:t>
            </a:r>
            <a:r>
              <a:rPr lang="ru-RU" dirty="0" err="1" smtClean="0">
                <a:solidFill>
                  <a:schemeClr val="tx1"/>
                </a:solidFill>
              </a:rPr>
              <a:t>Адхамовна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18746"/>
            <a:ext cx="7740352" cy="580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26064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Встреча с героями Ах и Ох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98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2706"/>
            <a:ext cx="8100392" cy="6075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Сопровождение детей по безопасному маршруту инспектором ГИБДД Шараповой Светланой Викторовной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030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76456" cy="65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328925" cy="62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59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03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3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179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1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Что же такое ГЕОКЕШИНГ ?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0" algn="ctr">
              <a:lnSpc>
                <a:spcPct val="107000"/>
              </a:lnSpc>
              <a:spcAft>
                <a:spcPts val="75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Складывая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смысл составляющих его слов  </a:t>
            </a: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(земля) и 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cache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(тайник) получается – «поиск тайника в земле».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Это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действительно смысл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геокешинга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02039">
            <a:off x="530772" y="3817778"/>
            <a:ext cx="370961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962">
            <a:off x="5028914" y="3799939"/>
            <a:ext cx="3615333" cy="241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09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8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7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634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2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28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1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90322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2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1124744"/>
            <a:ext cx="8964488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Ура! Наш клад! Заветная коробочка с подарками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3085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2002234"/>
          </a:xfrm>
        </p:spPr>
        <p:txBody>
          <a:bodyPr>
            <a:noAutofit/>
          </a:bodyPr>
          <a:lstStyle/>
          <a:p>
            <a:pPr marL="64770" marR="64770" lvl="0" indent="384810">
              <a:lnSpc>
                <a:spcPct val="107000"/>
              </a:lnSpc>
              <a:spcBef>
                <a:spcPts val="600"/>
              </a:spcBef>
              <a:spcAft>
                <a:spcPts val="750"/>
              </a:spcAft>
            </a:pPr>
            <a:r>
              <a:rPr lang="ru-RU" sz="2800" cap="non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 детей дошкольного возраста мы используем адаптированный вариант данной игры – поиск тайника происходит по </a:t>
            </a:r>
            <a:r>
              <a:rPr lang="ru-RU" sz="2800" u="sng" cap="non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картам и схемам.</a:t>
            </a:r>
            <a:r>
              <a:rPr lang="ru-RU" sz="2800" u="sng" cap="none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u="sng" cap="none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u="sng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 rot="1316052">
            <a:off x="4659228" y="2497761"/>
            <a:ext cx="4074558" cy="2985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544" t="1961" r="21691" b="1961"/>
          <a:stretch/>
        </p:blipFill>
        <p:spPr>
          <a:xfrm rot="20840011">
            <a:off x="633085" y="3002737"/>
            <a:ext cx="3695565" cy="323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Соблюдение правил участниками игры 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132856"/>
            <a:ext cx="7467600" cy="3744416"/>
          </a:xfrm>
        </p:spPr>
        <p:txBody>
          <a:bodyPr/>
          <a:lstStyle/>
          <a:p>
            <a:pPr lvl="0"/>
            <a:r>
              <a:rPr lang="ru-RU" b="1" dirty="0"/>
              <a:t>Действовать в команде.</a:t>
            </a:r>
          </a:p>
          <a:p>
            <a:pPr lvl="0"/>
            <a:r>
              <a:rPr lang="ru-RU" b="1" dirty="0"/>
              <a:t>Не откланяться от маршрута</a:t>
            </a:r>
          </a:p>
          <a:p>
            <a:pPr lvl="0"/>
            <a:r>
              <a:rPr lang="ru-RU" b="1" dirty="0"/>
              <a:t>Клад является общей находкой</a:t>
            </a:r>
          </a:p>
          <a:p>
            <a:pPr lvl="0"/>
            <a:r>
              <a:rPr lang="ru-RU" b="1" dirty="0"/>
              <a:t>Не забыть отметить клад на карте</a:t>
            </a:r>
          </a:p>
          <a:p>
            <a:pPr lvl="0"/>
            <a:r>
              <a:rPr lang="ru-RU" b="1" dirty="0"/>
              <a:t>Соблюдать инструкции.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7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6847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Предварительная работа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изготовление </a:t>
            </a:r>
            <a:r>
              <a:rPr lang="ru-RU" sz="2700" dirty="0" err="1" smtClean="0">
                <a:solidFill>
                  <a:schemeClr val="tx1"/>
                </a:solidFill>
              </a:rPr>
              <a:t>световозвращающих</a:t>
            </a:r>
            <a:r>
              <a:rPr lang="ru-RU" sz="2700" dirty="0" smtClean="0">
                <a:solidFill>
                  <a:schemeClr val="tx1"/>
                </a:solidFill>
              </a:rPr>
              <a:t> подарков для пап на День </a:t>
            </a:r>
            <a:r>
              <a:rPr lang="ru-RU" sz="2700" dirty="0" smtClean="0">
                <a:solidFill>
                  <a:schemeClr val="tx1"/>
                </a:solidFill>
              </a:rPr>
              <a:t>Защитника </a:t>
            </a:r>
            <a:r>
              <a:rPr lang="ru-RU" sz="2700" dirty="0" smtClean="0">
                <a:solidFill>
                  <a:schemeClr val="tx1"/>
                </a:solidFill>
              </a:rPr>
              <a:t>Отечества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1026" name="Picture 2" descr="E:\геокешинг\фото с геокешинга\IMG_20210215_0931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361" y="2214563"/>
            <a:ext cx="5679016" cy="4259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геокешинг\фото с геокешинга\IMG_20210215_094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653230"/>
            <a:ext cx="4273026" cy="3204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E:\геокешинг\фото с геокешинга\IMG_20210215_093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20" y="3714751"/>
            <a:ext cx="4119590" cy="308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E:\геокешинг\фото с геокешинга\IMG_20210215_094213.jpg"/>
          <p:cNvPicPr>
            <a:picLocks noChangeAspect="1" noChangeArrowheads="1"/>
          </p:cNvPicPr>
          <p:nvPr/>
        </p:nvPicPr>
        <p:blipFill>
          <a:blip r:embed="rId4" cstate="print"/>
          <a:srcRect r="24561"/>
          <a:stretch>
            <a:fillRect/>
          </a:stretch>
        </p:blipFill>
        <p:spPr bwMode="auto">
          <a:xfrm rot="6067664">
            <a:off x="5121086" y="236181"/>
            <a:ext cx="3382459" cy="317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геокешинг\фото с геокешинга\IMG_20210215_094230.jpg"/>
          <p:cNvPicPr>
            <a:picLocks noChangeAspect="1" noChangeArrowheads="1"/>
          </p:cNvPicPr>
          <p:nvPr/>
        </p:nvPicPr>
        <p:blipFill>
          <a:blip r:embed="rId5" cstate="print"/>
          <a:srcRect r="10914"/>
          <a:stretch>
            <a:fillRect/>
          </a:stretch>
        </p:blipFill>
        <p:spPr bwMode="auto">
          <a:xfrm rot="4761324">
            <a:off x="20556" y="503052"/>
            <a:ext cx="339420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геокешинг\фото с геокешинга\IMG_20210215_095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60907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:\геокешинг\фото с геокешинга\IMG_20210215_1003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87" y="332655"/>
            <a:ext cx="8275701" cy="6210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39944" cy="64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96</TotalTime>
  <Words>95</Words>
  <Application>Microsoft Office PowerPoint</Application>
  <PresentationFormat>Экран (4:3)</PresentationFormat>
  <Paragraphs>17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Calibri</vt:lpstr>
      <vt:lpstr>Century Schoolbook</vt:lpstr>
      <vt:lpstr>Times New Roman</vt:lpstr>
      <vt:lpstr>Wingdings</vt:lpstr>
      <vt:lpstr>Wingdings 2</vt:lpstr>
      <vt:lpstr>Эркер</vt:lpstr>
      <vt:lpstr>Геокешинг по БДД  «В поисках световозвращающих подарков»</vt:lpstr>
      <vt:lpstr>Что же такое ГЕОКЕШИНГ ?</vt:lpstr>
      <vt:lpstr>Для  детей дошкольного возраста мы используем адаптированный вариант данной игры – поиск тайника происходит по картам и схемам. </vt:lpstr>
      <vt:lpstr>Соблюдение правил участниками игры </vt:lpstr>
      <vt:lpstr>Предварительная работа изготовление световозвращающих подарков для пап на День Защитника Отечества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Геокешинг по БДД  «В поисках световозвращающих подарков»</dc:title>
  <dc:creator>user</dc:creator>
  <cp:lastModifiedBy>Пользователь</cp:lastModifiedBy>
  <cp:revision>9</cp:revision>
  <dcterms:created xsi:type="dcterms:W3CDTF">2021-02-20T08:56:25Z</dcterms:created>
  <dcterms:modified xsi:type="dcterms:W3CDTF">2021-02-23T15:16:59Z</dcterms:modified>
</cp:coreProperties>
</file>